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4"/>
  </p:sldMasterIdLst>
  <p:notesMasterIdLst>
    <p:notesMasterId r:id="rId6"/>
  </p:notesMasterIdLst>
  <p:handoutMasterIdLst>
    <p:handoutMasterId r:id="rId7"/>
  </p:handoutMasterIdLst>
  <p:sldIdLst>
    <p:sldId id="330" r:id="rId5"/>
  </p:sldIdLst>
  <p:sldSz cx="9359900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816" userDrawn="1">
          <p15:clr>
            <a:srgbClr val="A4A3A4"/>
          </p15:clr>
        </p15:guide>
        <p15:guide id="2" pos="52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A42"/>
    <a:srgbClr val="F3FFFF"/>
    <a:srgbClr val="C9D6D7"/>
    <a:srgbClr val="638086"/>
    <a:srgbClr val="A9BBBD"/>
    <a:srgbClr val="000000"/>
    <a:srgbClr val="638287"/>
    <a:srgbClr val="133B68"/>
    <a:srgbClr val="FFFFFF"/>
    <a:srgbClr val="0245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21" autoAdjust="0"/>
    <p:restoredTop sz="95840"/>
  </p:normalViewPr>
  <p:slideViewPr>
    <p:cSldViewPr snapToGrid="0">
      <p:cViewPr varScale="1">
        <p:scale>
          <a:sx n="55" d="100"/>
          <a:sy n="55" d="100"/>
        </p:scale>
        <p:origin x="3402" y="90"/>
      </p:cViewPr>
      <p:guideLst>
        <p:guide orient="horz" pos="7816"/>
        <p:guide pos="52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1" d="100"/>
          <a:sy n="51" d="100"/>
        </p:scale>
        <p:origin x="1836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tiago Puentes Garcia" userId="fcc286d8-1c12-4a53-96ed-013df00a9eb3" providerId="ADAL" clId="{22C81916-3221-499A-BC25-9B022DE6EE1A}"/>
    <pc:docChg chg="modSld">
      <pc:chgData name="Santiago Puentes Garcia" userId="fcc286d8-1c12-4a53-96ed-013df00a9eb3" providerId="ADAL" clId="{22C81916-3221-499A-BC25-9B022DE6EE1A}" dt="2025-03-20T19:51:14.165" v="1" actId="14100"/>
      <pc:docMkLst>
        <pc:docMk/>
      </pc:docMkLst>
      <pc:sldChg chg="modSp">
        <pc:chgData name="Santiago Puentes Garcia" userId="fcc286d8-1c12-4a53-96ed-013df00a9eb3" providerId="ADAL" clId="{22C81916-3221-499A-BC25-9B022DE6EE1A}" dt="2025-03-20T19:51:14.165" v="1" actId="14100"/>
        <pc:sldMkLst>
          <pc:docMk/>
          <pc:sldMk cId="2337365370" sldId="330"/>
        </pc:sldMkLst>
        <pc:spChg chg="mod">
          <ac:chgData name="Santiago Puentes Garcia" userId="fcc286d8-1c12-4a53-96ed-013df00a9eb3" providerId="ADAL" clId="{22C81916-3221-499A-BC25-9B022DE6EE1A}" dt="2025-03-20T19:51:05.050" v="0" actId="14100"/>
          <ac:spMkLst>
            <pc:docMk/>
            <pc:sldMk cId="2337365370" sldId="330"/>
            <ac:spMk id="50" creationId="{6D15760E-79F0-6C75-86FE-C38821A4130B}"/>
          </ac:spMkLst>
        </pc:spChg>
        <pc:spChg chg="mod">
          <ac:chgData name="Santiago Puentes Garcia" userId="fcc286d8-1c12-4a53-96ed-013df00a9eb3" providerId="ADAL" clId="{22C81916-3221-499A-BC25-9B022DE6EE1A}" dt="2025-03-20T19:51:14.165" v="1" actId="14100"/>
          <ac:spMkLst>
            <pc:docMk/>
            <pc:sldMk cId="2337365370" sldId="330"/>
            <ac:spMk id="1054" creationId="{F335989C-E2FC-A530-BA2D-B818716E951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4F84C-0778-4451-AA0C-1A13C2BE0CF8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F9F9C-48FB-4DDF-815E-0976CCE0F0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909368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sv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D46429-0932-42B2-97A9-FEE9963FE932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427288" y="1143000"/>
            <a:ext cx="2003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8D94CE-E6FE-43B0-BD75-A08F787C2E6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84289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993" y="2356703"/>
            <a:ext cx="7955915" cy="5013407"/>
          </a:xfrm>
        </p:spPr>
        <p:txBody>
          <a:bodyPr anchor="b"/>
          <a:lstStyle>
            <a:lvl1pPr algn="ctr">
              <a:defRPr sz="6142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9988" y="7563446"/>
            <a:ext cx="7019925" cy="3476717"/>
          </a:xfrm>
        </p:spPr>
        <p:txBody>
          <a:bodyPr/>
          <a:lstStyle>
            <a:lvl1pPr marL="0" indent="0" algn="ctr">
              <a:buNone/>
              <a:defRPr sz="2457"/>
            </a:lvl1pPr>
            <a:lvl2pPr marL="467990" indent="0" algn="ctr">
              <a:buNone/>
              <a:defRPr sz="2047"/>
            </a:lvl2pPr>
            <a:lvl3pPr marL="935980" indent="0" algn="ctr">
              <a:buNone/>
              <a:defRPr sz="1842"/>
            </a:lvl3pPr>
            <a:lvl4pPr marL="1403970" indent="0" algn="ctr">
              <a:buNone/>
              <a:defRPr sz="1638"/>
            </a:lvl4pPr>
            <a:lvl5pPr marL="1871960" indent="0" algn="ctr">
              <a:buNone/>
              <a:defRPr sz="1638"/>
            </a:lvl5pPr>
            <a:lvl6pPr marL="2339950" indent="0" algn="ctr">
              <a:buNone/>
              <a:defRPr sz="1638"/>
            </a:lvl6pPr>
            <a:lvl7pPr marL="2807940" indent="0" algn="ctr">
              <a:buNone/>
              <a:defRPr sz="1638"/>
            </a:lvl7pPr>
            <a:lvl8pPr marL="3275929" indent="0" algn="ctr">
              <a:buNone/>
              <a:defRPr sz="1638"/>
            </a:lvl8pPr>
            <a:lvl9pPr marL="3743919" indent="0" algn="ctr">
              <a:buNone/>
              <a:defRPr sz="1638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91782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9137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8179" y="766678"/>
            <a:ext cx="2018228" cy="1220351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493" y="766678"/>
            <a:ext cx="5937687" cy="1220351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16936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5FDEC380-412D-44A3-B9E7-F4BC25CA9BCA}"/>
              </a:ext>
            </a:extLst>
          </p:cNvPr>
          <p:cNvSpPr/>
          <p:nvPr userDrawn="1"/>
        </p:nvSpPr>
        <p:spPr>
          <a:xfrm flipV="1">
            <a:off x="0" y="5569362"/>
            <a:ext cx="9359900" cy="7580735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 sz="3462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312E1E1-9338-CC7A-8733-F80442BBDA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36" b="6509"/>
          <a:stretch/>
        </p:blipFill>
        <p:spPr>
          <a:xfrm>
            <a:off x="0" y="0"/>
            <a:ext cx="9359900" cy="720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162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4929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619" y="3590057"/>
            <a:ext cx="8072914" cy="5990088"/>
          </a:xfrm>
        </p:spPr>
        <p:txBody>
          <a:bodyPr anchor="b"/>
          <a:lstStyle>
            <a:lvl1pPr>
              <a:defRPr sz="6142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8619" y="9636813"/>
            <a:ext cx="8072914" cy="3150046"/>
          </a:xfrm>
        </p:spPr>
        <p:txBody>
          <a:bodyPr/>
          <a:lstStyle>
            <a:lvl1pPr marL="0" indent="0">
              <a:buNone/>
              <a:defRPr sz="2457">
                <a:solidFill>
                  <a:schemeClr val="tx1"/>
                </a:solidFill>
              </a:defRPr>
            </a:lvl1pPr>
            <a:lvl2pPr marL="467990" indent="0">
              <a:buNone/>
              <a:defRPr sz="2047">
                <a:solidFill>
                  <a:schemeClr val="tx1">
                    <a:tint val="75000"/>
                  </a:schemeClr>
                </a:solidFill>
              </a:defRPr>
            </a:lvl2pPr>
            <a:lvl3pPr marL="935980" indent="0">
              <a:buNone/>
              <a:defRPr sz="1842">
                <a:solidFill>
                  <a:schemeClr val="tx1">
                    <a:tint val="75000"/>
                  </a:schemeClr>
                </a:solidFill>
              </a:defRPr>
            </a:lvl3pPr>
            <a:lvl4pPr marL="140397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4pPr>
            <a:lvl5pPr marL="187196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5pPr>
            <a:lvl6pPr marL="233995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6pPr>
            <a:lvl7pPr marL="280794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7pPr>
            <a:lvl8pPr marL="3275929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8pPr>
            <a:lvl9pPr marL="3743919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07666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3493" y="3833390"/>
            <a:ext cx="3977958" cy="91368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8449" y="3833390"/>
            <a:ext cx="3977958" cy="91368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25755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712" y="766681"/>
            <a:ext cx="8072914" cy="278337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713" y="3530053"/>
            <a:ext cx="3959676" cy="1730025"/>
          </a:xfrm>
        </p:spPr>
        <p:txBody>
          <a:bodyPr anchor="b"/>
          <a:lstStyle>
            <a:lvl1pPr marL="0" indent="0">
              <a:buNone/>
              <a:defRPr sz="2457" b="1"/>
            </a:lvl1pPr>
            <a:lvl2pPr marL="467990" indent="0">
              <a:buNone/>
              <a:defRPr sz="2047" b="1"/>
            </a:lvl2pPr>
            <a:lvl3pPr marL="935980" indent="0">
              <a:buNone/>
              <a:defRPr sz="1842" b="1"/>
            </a:lvl3pPr>
            <a:lvl4pPr marL="1403970" indent="0">
              <a:buNone/>
              <a:defRPr sz="1638" b="1"/>
            </a:lvl4pPr>
            <a:lvl5pPr marL="1871960" indent="0">
              <a:buNone/>
              <a:defRPr sz="1638" b="1"/>
            </a:lvl5pPr>
            <a:lvl6pPr marL="2339950" indent="0">
              <a:buNone/>
              <a:defRPr sz="1638" b="1"/>
            </a:lvl6pPr>
            <a:lvl7pPr marL="2807940" indent="0">
              <a:buNone/>
              <a:defRPr sz="1638" b="1"/>
            </a:lvl7pPr>
            <a:lvl8pPr marL="3275929" indent="0">
              <a:buNone/>
              <a:defRPr sz="1638" b="1"/>
            </a:lvl8pPr>
            <a:lvl9pPr marL="3743919" indent="0">
              <a:buNone/>
              <a:defRPr sz="1638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713" y="5260078"/>
            <a:ext cx="3959676" cy="77367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8450" y="3530053"/>
            <a:ext cx="3979177" cy="1730025"/>
          </a:xfrm>
        </p:spPr>
        <p:txBody>
          <a:bodyPr anchor="b"/>
          <a:lstStyle>
            <a:lvl1pPr marL="0" indent="0">
              <a:buNone/>
              <a:defRPr sz="2457" b="1"/>
            </a:lvl1pPr>
            <a:lvl2pPr marL="467990" indent="0">
              <a:buNone/>
              <a:defRPr sz="2047" b="1"/>
            </a:lvl2pPr>
            <a:lvl3pPr marL="935980" indent="0">
              <a:buNone/>
              <a:defRPr sz="1842" b="1"/>
            </a:lvl3pPr>
            <a:lvl4pPr marL="1403970" indent="0">
              <a:buNone/>
              <a:defRPr sz="1638" b="1"/>
            </a:lvl4pPr>
            <a:lvl5pPr marL="1871960" indent="0">
              <a:buNone/>
              <a:defRPr sz="1638" b="1"/>
            </a:lvl5pPr>
            <a:lvl6pPr marL="2339950" indent="0">
              <a:buNone/>
              <a:defRPr sz="1638" b="1"/>
            </a:lvl6pPr>
            <a:lvl7pPr marL="2807940" indent="0">
              <a:buNone/>
              <a:defRPr sz="1638" b="1"/>
            </a:lvl7pPr>
            <a:lvl8pPr marL="3275929" indent="0">
              <a:buNone/>
              <a:defRPr sz="1638" b="1"/>
            </a:lvl8pPr>
            <a:lvl9pPr marL="3743919" indent="0">
              <a:buNone/>
              <a:defRPr sz="1638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8450" y="5260078"/>
            <a:ext cx="3979177" cy="77367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08487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4003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99351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712" y="960014"/>
            <a:ext cx="3018811" cy="3360050"/>
          </a:xfrm>
        </p:spPr>
        <p:txBody>
          <a:bodyPr anchor="b"/>
          <a:lstStyle>
            <a:lvl1pPr>
              <a:defRPr sz="3276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9177" y="2073367"/>
            <a:ext cx="4738449" cy="10233485"/>
          </a:xfrm>
        </p:spPr>
        <p:txBody>
          <a:bodyPr/>
          <a:lstStyle>
            <a:lvl1pPr>
              <a:defRPr sz="3276"/>
            </a:lvl1pPr>
            <a:lvl2pPr>
              <a:defRPr sz="2866"/>
            </a:lvl2pPr>
            <a:lvl3pPr>
              <a:defRPr sz="2457"/>
            </a:lvl3pPr>
            <a:lvl4pPr>
              <a:defRPr sz="2047"/>
            </a:lvl4pPr>
            <a:lvl5pPr>
              <a:defRPr sz="2047"/>
            </a:lvl5pPr>
            <a:lvl6pPr>
              <a:defRPr sz="2047"/>
            </a:lvl6pPr>
            <a:lvl7pPr>
              <a:defRPr sz="2047"/>
            </a:lvl7pPr>
            <a:lvl8pPr>
              <a:defRPr sz="2047"/>
            </a:lvl8pPr>
            <a:lvl9pPr>
              <a:defRPr sz="2047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712" y="4320064"/>
            <a:ext cx="3018811" cy="8003453"/>
          </a:xfrm>
        </p:spPr>
        <p:txBody>
          <a:bodyPr/>
          <a:lstStyle>
            <a:lvl1pPr marL="0" indent="0">
              <a:buNone/>
              <a:defRPr sz="1638"/>
            </a:lvl1pPr>
            <a:lvl2pPr marL="467990" indent="0">
              <a:buNone/>
              <a:defRPr sz="1433"/>
            </a:lvl2pPr>
            <a:lvl3pPr marL="935980" indent="0">
              <a:buNone/>
              <a:defRPr sz="1228"/>
            </a:lvl3pPr>
            <a:lvl4pPr marL="1403970" indent="0">
              <a:buNone/>
              <a:defRPr sz="1024"/>
            </a:lvl4pPr>
            <a:lvl5pPr marL="1871960" indent="0">
              <a:buNone/>
              <a:defRPr sz="1024"/>
            </a:lvl5pPr>
            <a:lvl6pPr marL="2339950" indent="0">
              <a:buNone/>
              <a:defRPr sz="1024"/>
            </a:lvl6pPr>
            <a:lvl7pPr marL="2807940" indent="0">
              <a:buNone/>
              <a:defRPr sz="1024"/>
            </a:lvl7pPr>
            <a:lvl8pPr marL="3275929" indent="0">
              <a:buNone/>
              <a:defRPr sz="1024"/>
            </a:lvl8pPr>
            <a:lvl9pPr marL="3743919" indent="0">
              <a:buNone/>
              <a:defRPr sz="1024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54545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712" y="960014"/>
            <a:ext cx="3018811" cy="3360050"/>
          </a:xfrm>
        </p:spPr>
        <p:txBody>
          <a:bodyPr anchor="b"/>
          <a:lstStyle>
            <a:lvl1pPr>
              <a:defRPr sz="3276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9177" y="2073367"/>
            <a:ext cx="4738449" cy="10233485"/>
          </a:xfrm>
        </p:spPr>
        <p:txBody>
          <a:bodyPr anchor="t"/>
          <a:lstStyle>
            <a:lvl1pPr marL="0" indent="0">
              <a:buNone/>
              <a:defRPr sz="3276"/>
            </a:lvl1pPr>
            <a:lvl2pPr marL="467990" indent="0">
              <a:buNone/>
              <a:defRPr sz="2866"/>
            </a:lvl2pPr>
            <a:lvl3pPr marL="935980" indent="0">
              <a:buNone/>
              <a:defRPr sz="2457"/>
            </a:lvl3pPr>
            <a:lvl4pPr marL="1403970" indent="0">
              <a:buNone/>
              <a:defRPr sz="2047"/>
            </a:lvl4pPr>
            <a:lvl5pPr marL="1871960" indent="0">
              <a:buNone/>
              <a:defRPr sz="2047"/>
            </a:lvl5pPr>
            <a:lvl6pPr marL="2339950" indent="0">
              <a:buNone/>
              <a:defRPr sz="2047"/>
            </a:lvl6pPr>
            <a:lvl7pPr marL="2807940" indent="0">
              <a:buNone/>
              <a:defRPr sz="2047"/>
            </a:lvl7pPr>
            <a:lvl8pPr marL="3275929" indent="0">
              <a:buNone/>
              <a:defRPr sz="2047"/>
            </a:lvl8pPr>
            <a:lvl9pPr marL="3743919" indent="0">
              <a:buNone/>
              <a:defRPr sz="2047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712" y="4320064"/>
            <a:ext cx="3018811" cy="8003453"/>
          </a:xfrm>
        </p:spPr>
        <p:txBody>
          <a:bodyPr/>
          <a:lstStyle>
            <a:lvl1pPr marL="0" indent="0">
              <a:buNone/>
              <a:defRPr sz="1638"/>
            </a:lvl1pPr>
            <a:lvl2pPr marL="467990" indent="0">
              <a:buNone/>
              <a:defRPr sz="1433"/>
            </a:lvl2pPr>
            <a:lvl3pPr marL="935980" indent="0">
              <a:buNone/>
              <a:defRPr sz="1228"/>
            </a:lvl3pPr>
            <a:lvl4pPr marL="1403970" indent="0">
              <a:buNone/>
              <a:defRPr sz="1024"/>
            </a:lvl4pPr>
            <a:lvl5pPr marL="1871960" indent="0">
              <a:buNone/>
              <a:defRPr sz="1024"/>
            </a:lvl5pPr>
            <a:lvl6pPr marL="2339950" indent="0">
              <a:buNone/>
              <a:defRPr sz="1024"/>
            </a:lvl6pPr>
            <a:lvl7pPr marL="2807940" indent="0">
              <a:buNone/>
              <a:defRPr sz="1024"/>
            </a:lvl7pPr>
            <a:lvl8pPr marL="3275929" indent="0">
              <a:buNone/>
              <a:defRPr sz="1024"/>
            </a:lvl8pPr>
            <a:lvl9pPr marL="3743919" indent="0">
              <a:buNone/>
              <a:defRPr sz="1024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7284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3493" y="766681"/>
            <a:ext cx="8072914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3493" y="3833390"/>
            <a:ext cx="8072914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3493" y="13346867"/>
            <a:ext cx="2105978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9ED03-BB87-4C47-BC6F-195F81518D81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0467" y="13346867"/>
            <a:ext cx="315896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0429" y="13346867"/>
            <a:ext cx="2105978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6FCB6-7328-4CB4-A43F-CFFEE2F9A244}" type="slidenum">
              <a:rPr lang="es-CO" smtClean="0"/>
              <a:t>‹Nº›</a:t>
            </a:fld>
            <a:endParaRPr lang="es-CO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103C6AD-B170-D8B8-DADF-5C583CF3A4F7}"/>
              </a:ext>
            </a:extLst>
          </p:cNvPr>
          <p:cNvSpPr/>
          <p:nvPr userDrawn="1"/>
        </p:nvSpPr>
        <p:spPr>
          <a:xfrm>
            <a:off x="2000" y="5436849"/>
            <a:ext cx="9357900" cy="8963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3244"/>
          </a:p>
        </p:txBody>
      </p:sp>
    </p:spTree>
    <p:extLst>
      <p:ext uri="{BB962C8B-B14F-4D97-AF65-F5344CB8AC3E}">
        <p14:creationId xmlns:p14="http://schemas.microsoft.com/office/powerpoint/2010/main" val="3422163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</p:sldLayoutIdLst>
  <p:txStyles>
    <p:titleStyle>
      <a:lvl1pPr algn="l" defTabSz="935980" rtl="0" eaLnBrk="1" latinLnBrk="0" hangingPunct="1">
        <a:lnSpc>
          <a:spcPct val="90000"/>
        </a:lnSpc>
        <a:spcBef>
          <a:spcPct val="0"/>
        </a:spcBef>
        <a:buNone/>
        <a:defRPr sz="450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995" indent="-233995" algn="l" defTabSz="93598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2866" kern="1200">
          <a:solidFill>
            <a:schemeClr val="tx1"/>
          </a:solidFill>
          <a:latin typeface="+mn-lt"/>
          <a:ea typeface="+mn-ea"/>
          <a:cs typeface="+mn-cs"/>
        </a:defRPr>
      </a:lvl1pPr>
      <a:lvl2pPr marL="701985" indent="-233995" algn="l" defTabSz="935980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2457" kern="1200">
          <a:solidFill>
            <a:schemeClr val="tx1"/>
          </a:solidFill>
          <a:latin typeface="+mn-lt"/>
          <a:ea typeface="+mn-ea"/>
          <a:cs typeface="+mn-cs"/>
        </a:defRPr>
      </a:lvl2pPr>
      <a:lvl3pPr marL="1169975" indent="-233995" algn="l" defTabSz="935980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2047" kern="1200">
          <a:solidFill>
            <a:schemeClr val="tx1"/>
          </a:solidFill>
          <a:latin typeface="+mn-lt"/>
          <a:ea typeface="+mn-ea"/>
          <a:cs typeface="+mn-cs"/>
        </a:defRPr>
      </a:lvl3pPr>
      <a:lvl4pPr marL="1637965" indent="-233995" algn="l" defTabSz="935980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2" kern="1200">
          <a:solidFill>
            <a:schemeClr val="tx1"/>
          </a:solidFill>
          <a:latin typeface="+mn-lt"/>
          <a:ea typeface="+mn-ea"/>
          <a:cs typeface="+mn-cs"/>
        </a:defRPr>
      </a:lvl4pPr>
      <a:lvl5pPr marL="2105955" indent="-233995" algn="l" defTabSz="935980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2" kern="1200">
          <a:solidFill>
            <a:schemeClr val="tx1"/>
          </a:solidFill>
          <a:latin typeface="+mn-lt"/>
          <a:ea typeface="+mn-ea"/>
          <a:cs typeface="+mn-cs"/>
        </a:defRPr>
      </a:lvl5pPr>
      <a:lvl6pPr marL="2573945" indent="-233995" algn="l" defTabSz="935980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2" kern="1200">
          <a:solidFill>
            <a:schemeClr val="tx1"/>
          </a:solidFill>
          <a:latin typeface="+mn-lt"/>
          <a:ea typeface="+mn-ea"/>
          <a:cs typeface="+mn-cs"/>
        </a:defRPr>
      </a:lvl6pPr>
      <a:lvl7pPr marL="3041934" indent="-233995" algn="l" defTabSz="935980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2" kern="1200">
          <a:solidFill>
            <a:schemeClr val="tx1"/>
          </a:solidFill>
          <a:latin typeface="+mn-lt"/>
          <a:ea typeface="+mn-ea"/>
          <a:cs typeface="+mn-cs"/>
        </a:defRPr>
      </a:lvl7pPr>
      <a:lvl8pPr marL="3509924" indent="-233995" algn="l" defTabSz="935980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2" kern="1200">
          <a:solidFill>
            <a:schemeClr val="tx1"/>
          </a:solidFill>
          <a:latin typeface="+mn-lt"/>
          <a:ea typeface="+mn-ea"/>
          <a:cs typeface="+mn-cs"/>
        </a:defRPr>
      </a:lvl8pPr>
      <a:lvl9pPr marL="3977914" indent="-233995" algn="l" defTabSz="935980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5980" rtl="0" eaLnBrk="1" latinLnBrk="0" hangingPunct="1">
        <a:defRPr sz="1842" kern="1200">
          <a:solidFill>
            <a:schemeClr val="tx1"/>
          </a:solidFill>
          <a:latin typeface="+mn-lt"/>
          <a:ea typeface="+mn-ea"/>
          <a:cs typeface="+mn-cs"/>
        </a:defRPr>
      </a:lvl1pPr>
      <a:lvl2pPr marL="467990" algn="l" defTabSz="935980" rtl="0" eaLnBrk="1" latinLnBrk="0" hangingPunct="1">
        <a:defRPr sz="1842" kern="1200">
          <a:solidFill>
            <a:schemeClr val="tx1"/>
          </a:solidFill>
          <a:latin typeface="+mn-lt"/>
          <a:ea typeface="+mn-ea"/>
          <a:cs typeface="+mn-cs"/>
        </a:defRPr>
      </a:lvl2pPr>
      <a:lvl3pPr marL="935980" algn="l" defTabSz="935980" rtl="0" eaLnBrk="1" latinLnBrk="0" hangingPunct="1">
        <a:defRPr sz="1842" kern="1200">
          <a:solidFill>
            <a:schemeClr val="tx1"/>
          </a:solidFill>
          <a:latin typeface="+mn-lt"/>
          <a:ea typeface="+mn-ea"/>
          <a:cs typeface="+mn-cs"/>
        </a:defRPr>
      </a:lvl3pPr>
      <a:lvl4pPr marL="1403970" algn="l" defTabSz="935980" rtl="0" eaLnBrk="1" latinLnBrk="0" hangingPunct="1">
        <a:defRPr sz="1842" kern="1200">
          <a:solidFill>
            <a:schemeClr val="tx1"/>
          </a:solidFill>
          <a:latin typeface="+mn-lt"/>
          <a:ea typeface="+mn-ea"/>
          <a:cs typeface="+mn-cs"/>
        </a:defRPr>
      </a:lvl4pPr>
      <a:lvl5pPr marL="1871960" algn="l" defTabSz="935980" rtl="0" eaLnBrk="1" latinLnBrk="0" hangingPunct="1">
        <a:defRPr sz="1842" kern="1200">
          <a:solidFill>
            <a:schemeClr val="tx1"/>
          </a:solidFill>
          <a:latin typeface="+mn-lt"/>
          <a:ea typeface="+mn-ea"/>
          <a:cs typeface="+mn-cs"/>
        </a:defRPr>
      </a:lvl5pPr>
      <a:lvl6pPr marL="2339950" algn="l" defTabSz="935980" rtl="0" eaLnBrk="1" latinLnBrk="0" hangingPunct="1">
        <a:defRPr sz="1842" kern="1200">
          <a:solidFill>
            <a:schemeClr val="tx1"/>
          </a:solidFill>
          <a:latin typeface="+mn-lt"/>
          <a:ea typeface="+mn-ea"/>
          <a:cs typeface="+mn-cs"/>
        </a:defRPr>
      </a:lvl6pPr>
      <a:lvl7pPr marL="2807940" algn="l" defTabSz="935980" rtl="0" eaLnBrk="1" latinLnBrk="0" hangingPunct="1">
        <a:defRPr sz="1842" kern="1200">
          <a:solidFill>
            <a:schemeClr val="tx1"/>
          </a:solidFill>
          <a:latin typeface="+mn-lt"/>
          <a:ea typeface="+mn-ea"/>
          <a:cs typeface="+mn-cs"/>
        </a:defRPr>
      </a:lvl7pPr>
      <a:lvl8pPr marL="3275929" algn="l" defTabSz="935980" rtl="0" eaLnBrk="1" latinLnBrk="0" hangingPunct="1">
        <a:defRPr sz="1842" kern="1200">
          <a:solidFill>
            <a:schemeClr val="tx1"/>
          </a:solidFill>
          <a:latin typeface="+mn-lt"/>
          <a:ea typeface="+mn-ea"/>
          <a:cs typeface="+mn-cs"/>
        </a:defRPr>
      </a:lvl8pPr>
      <a:lvl9pPr marL="3743919" algn="l" defTabSz="935980" rtl="0" eaLnBrk="1" latinLnBrk="0" hangingPunct="1">
        <a:defRPr sz="184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51304-79BD-C49E-0758-90FB6C053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DA248A1A-01B2-53D7-0235-DC26BE06274E}"/>
              </a:ext>
            </a:extLst>
          </p:cNvPr>
          <p:cNvSpPr>
            <a:spLocks/>
          </p:cNvSpPr>
          <p:nvPr/>
        </p:nvSpPr>
        <p:spPr>
          <a:xfrm>
            <a:off x="0" y="-123768"/>
            <a:ext cx="9499988" cy="14523981"/>
          </a:xfrm>
          <a:prstGeom prst="rect">
            <a:avLst/>
          </a:prstGeom>
          <a:solidFill>
            <a:srgbClr val="F3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3462" dirty="0">
              <a:solidFill>
                <a:srgbClr val="F3FFFF"/>
              </a:solidFill>
            </a:endParaRPr>
          </a:p>
        </p:txBody>
      </p:sp>
      <p:sp>
        <p:nvSpPr>
          <p:cNvPr id="39" name="Rectángulo: esquinas redondeadas 38">
            <a:extLst>
              <a:ext uri="{FF2B5EF4-FFF2-40B4-BE49-F238E27FC236}">
                <a16:creationId xmlns:a16="http://schemas.microsoft.com/office/drawing/2014/main" id="{B9BCBCE2-4D93-936A-1A53-73E64EE65B9A}"/>
              </a:ext>
            </a:extLst>
          </p:cNvPr>
          <p:cNvSpPr/>
          <p:nvPr/>
        </p:nvSpPr>
        <p:spPr>
          <a:xfrm>
            <a:off x="790038" y="4227317"/>
            <a:ext cx="7770797" cy="1973752"/>
          </a:xfrm>
          <a:prstGeom prst="roundRect">
            <a:avLst>
              <a:gd name="adj" fmla="val 11230"/>
            </a:avLst>
          </a:prstGeom>
          <a:solidFill>
            <a:srgbClr val="A9BB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47" name="Imagen 1046" descr="Logotipo&#10;&#10;Descripción generada automáticamente">
            <a:extLst>
              <a:ext uri="{FF2B5EF4-FFF2-40B4-BE49-F238E27FC236}">
                <a16:creationId xmlns:a16="http://schemas.microsoft.com/office/drawing/2014/main" id="{51811050-16A3-3D37-3DAF-BB8FDC0F6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93" b="16758"/>
          <a:stretch/>
        </p:blipFill>
        <p:spPr>
          <a:xfrm>
            <a:off x="-185672" y="-142072"/>
            <a:ext cx="1352992" cy="1258163"/>
          </a:xfrm>
          <a:prstGeom prst="rect">
            <a:avLst/>
          </a:prstGeom>
        </p:spPr>
      </p:pic>
      <p:sp>
        <p:nvSpPr>
          <p:cNvPr id="1037" name="Rectángulo: esquinas redondeadas 1036">
            <a:extLst>
              <a:ext uri="{FF2B5EF4-FFF2-40B4-BE49-F238E27FC236}">
                <a16:creationId xmlns:a16="http://schemas.microsoft.com/office/drawing/2014/main" id="{C0BF98F5-8558-BC8D-16E5-79F1B3DFFDEF}"/>
              </a:ext>
            </a:extLst>
          </p:cNvPr>
          <p:cNvSpPr/>
          <p:nvPr/>
        </p:nvSpPr>
        <p:spPr>
          <a:xfrm>
            <a:off x="790038" y="9968050"/>
            <a:ext cx="7763250" cy="1998337"/>
          </a:xfrm>
          <a:prstGeom prst="roundRect">
            <a:avLst>
              <a:gd name="adj" fmla="val 11230"/>
            </a:avLst>
          </a:prstGeom>
          <a:solidFill>
            <a:srgbClr val="A9BB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38" name="Rectángulo 1037">
            <a:extLst>
              <a:ext uri="{FF2B5EF4-FFF2-40B4-BE49-F238E27FC236}">
                <a16:creationId xmlns:a16="http://schemas.microsoft.com/office/drawing/2014/main" id="{DF4B917C-9781-712A-BCC4-F26A5855F686}"/>
              </a:ext>
            </a:extLst>
          </p:cNvPr>
          <p:cNvSpPr/>
          <p:nvPr/>
        </p:nvSpPr>
        <p:spPr>
          <a:xfrm>
            <a:off x="674169" y="9649013"/>
            <a:ext cx="7898064" cy="800365"/>
          </a:xfrm>
          <a:prstGeom prst="rect">
            <a:avLst/>
          </a:prstGeom>
          <a:solidFill>
            <a:srgbClr val="1A3A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39" name="Rectangle 6">
            <a:extLst>
              <a:ext uri="{FF2B5EF4-FFF2-40B4-BE49-F238E27FC236}">
                <a16:creationId xmlns:a16="http://schemas.microsoft.com/office/drawing/2014/main" id="{70B38E04-BDA4-B9F6-BA32-F92C01048E0B}"/>
              </a:ext>
            </a:extLst>
          </p:cNvPr>
          <p:cNvSpPr>
            <a:spLocks/>
          </p:cNvSpPr>
          <p:nvPr/>
        </p:nvSpPr>
        <p:spPr bwMode="auto">
          <a:xfrm>
            <a:off x="814136" y="9615792"/>
            <a:ext cx="5823286" cy="454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MX" b="1" dirty="0">
                <a:solidFill>
                  <a:schemeClr val="bg1"/>
                </a:solidFill>
                <a:latin typeface="Terpel Sans" panose="00000500000000000000" pitchFamily="2" charset="0"/>
              </a:rPr>
              <a:t>Capsula Operativa: </a:t>
            </a:r>
          </a:p>
        </p:txBody>
      </p:sp>
      <p:sp>
        <p:nvSpPr>
          <p:cNvPr id="1040" name="Rectangle 6">
            <a:extLst>
              <a:ext uri="{FF2B5EF4-FFF2-40B4-BE49-F238E27FC236}">
                <a16:creationId xmlns:a16="http://schemas.microsoft.com/office/drawing/2014/main" id="{89DAF266-220C-97B5-F03E-953E7C4CF542}"/>
              </a:ext>
            </a:extLst>
          </p:cNvPr>
          <p:cNvSpPr>
            <a:spLocks/>
          </p:cNvSpPr>
          <p:nvPr/>
        </p:nvSpPr>
        <p:spPr bwMode="auto">
          <a:xfrm>
            <a:off x="801436" y="9979376"/>
            <a:ext cx="12118844" cy="485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Terpel Sans" panose="00000500000000000000" pitchFamily="2" charset="0"/>
              </a:rPr>
              <a:t>PROTOCOLO DE FACTURA ELECTRÓNICA EN ISLA</a:t>
            </a:r>
            <a:endParaRPr lang="es-MX" sz="2000" dirty="0">
              <a:solidFill>
                <a:schemeClr val="bg1"/>
              </a:solidFill>
              <a:latin typeface="Terpel Sans" panose="00000500000000000000" pitchFamily="2" charset="0"/>
            </a:endParaRPr>
          </a:p>
        </p:txBody>
      </p:sp>
      <p:sp>
        <p:nvSpPr>
          <p:cNvPr id="1041" name="Rectangle 6">
            <a:extLst>
              <a:ext uri="{FF2B5EF4-FFF2-40B4-BE49-F238E27FC236}">
                <a16:creationId xmlns:a16="http://schemas.microsoft.com/office/drawing/2014/main" id="{8DDFD157-B3E8-3F15-D698-F85513364AEF}"/>
              </a:ext>
            </a:extLst>
          </p:cNvPr>
          <p:cNvSpPr>
            <a:spLocks/>
          </p:cNvSpPr>
          <p:nvPr/>
        </p:nvSpPr>
        <p:spPr bwMode="auto">
          <a:xfrm>
            <a:off x="751938" y="10423562"/>
            <a:ext cx="5885484" cy="12855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dirty="0">
              <a:solidFill>
                <a:srgbClr val="1A3A42"/>
              </a:solidFill>
              <a:latin typeface="Terpel Sans" panose="00000500000000000000" pitchFamily="2" charset="0"/>
            </a:endParaRPr>
          </a:p>
          <a:p>
            <a:pPr algn="just"/>
            <a:r>
              <a:rPr lang="es-MX" b="1" dirty="0">
                <a:solidFill>
                  <a:srgbClr val="1A3A42"/>
                </a:solidFill>
                <a:latin typeface="Terpel Sans" panose="00000500000000000000" pitchFamily="2" charset="0"/>
              </a:rPr>
              <a:t>CONTENIDOS: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1A3A42"/>
                </a:solidFill>
                <a:latin typeface="Terpel Sans" panose="00000500000000000000" pitchFamily="2" charset="0"/>
              </a:rPr>
              <a:t>Protocolo de servicio para generar factura electrónica.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1A3A42"/>
                </a:solidFill>
                <a:latin typeface="Terpel Sans" panose="00000500000000000000" pitchFamily="2" charset="0"/>
              </a:rPr>
              <a:t>Opciones desde el Pos para resolver cualquier novedad.</a:t>
            </a:r>
          </a:p>
        </p:txBody>
      </p:sp>
      <p:pic>
        <p:nvPicPr>
          <p:cNvPr id="1042" name="Imagen 1041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73DA85F4-9C35-7DF6-742D-40CE4775F5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47414">
            <a:off x="236294" y="9547197"/>
            <a:ext cx="1006311" cy="1006311"/>
          </a:xfrm>
          <a:prstGeom prst="rect">
            <a:avLst/>
          </a:prstGeom>
        </p:spPr>
      </p:pic>
      <p:sp>
        <p:nvSpPr>
          <p:cNvPr id="1043" name="Rectángulo 1042">
            <a:extLst>
              <a:ext uri="{FF2B5EF4-FFF2-40B4-BE49-F238E27FC236}">
                <a16:creationId xmlns:a16="http://schemas.microsoft.com/office/drawing/2014/main" id="{EFE4EC14-9793-6152-55AD-2AF262DA7AF2}"/>
              </a:ext>
            </a:extLst>
          </p:cNvPr>
          <p:cNvSpPr/>
          <p:nvPr/>
        </p:nvSpPr>
        <p:spPr>
          <a:xfrm rot="18182744">
            <a:off x="8016801" y="9008033"/>
            <a:ext cx="517863" cy="1248751"/>
          </a:xfrm>
          <a:prstGeom prst="rect">
            <a:avLst/>
          </a:prstGeom>
          <a:solidFill>
            <a:srgbClr val="F3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Rectángulo: esquinas redondeadas 40">
            <a:extLst>
              <a:ext uri="{FF2B5EF4-FFF2-40B4-BE49-F238E27FC236}">
                <a16:creationId xmlns:a16="http://schemas.microsoft.com/office/drawing/2014/main" id="{1586805A-892D-1081-7935-0CBDCBB06F42}"/>
              </a:ext>
            </a:extLst>
          </p:cNvPr>
          <p:cNvSpPr/>
          <p:nvPr/>
        </p:nvSpPr>
        <p:spPr>
          <a:xfrm>
            <a:off x="782490" y="6422839"/>
            <a:ext cx="7770797" cy="3022583"/>
          </a:xfrm>
          <a:prstGeom prst="roundRect">
            <a:avLst>
              <a:gd name="adj" fmla="val 11230"/>
            </a:avLst>
          </a:prstGeom>
          <a:solidFill>
            <a:srgbClr val="A9BB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577287E1-3D16-37B0-4BC9-698A81823D08}"/>
              </a:ext>
            </a:extLst>
          </p:cNvPr>
          <p:cNvSpPr/>
          <p:nvPr/>
        </p:nvSpPr>
        <p:spPr>
          <a:xfrm>
            <a:off x="674169" y="6390644"/>
            <a:ext cx="7898064" cy="800365"/>
          </a:xfrm>
          <a:prstGeom prst="rect">
            <a:avLst/>
          </a:prstGeom>
          <a:solidFill>
            <a:srgbClr val="1A3A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518A5806-967C-E506-4008-3F1CA3EB789D}"/>
              </a:ext>
            </a:extLst>
          </p:cNvPr>
          <p:cNvSpPr/>
          <p:nvPr/>
        </p:nvSpPr>
        <p:spPr>
          <a:xfrm rot="18182744">
            <a:off x="8016801" y="5749664"/>
            <a:ext cx="517863" cy="1248751"/>
          </a:xfrm>
          <a:prstGeom prst="rect">
            <a:avLst/>
          </a:prstGeom>
          <a:solidFill>
            <a:srgbClr val="F3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EA405BD7-AEC8-F740-AE4E-4C72D6370EE0}"/>
              </a:ext>
            </a:extLst>
          </p:cNvPr>
          <p:cNvSpPr/>
          <p:nvPr/>
        </p:nvSpPr>
        <p:spPr>
          <a:xfrm>
            <a:off x="674169" y="3870179"/>
            <a:ext cx="7898064" cy="800365"/>
          </a:xfrm>
          <a:prstGeom prst="rect">
            <a:avLst/>
          </a:prstGeom>
          <a:solidFill>
            <a:srgbClr val="1A3A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F669E92-5031-407A-CCF1-6542D59E2950}"/>
              </a:ext>
            </a:extLst>
          </p:cNvPr>
          <p:cNvSpPr txBox="1">
            <a:spLocks/>
          </p:cNvSpPr>
          <p:nvPr/>
        </p:nvSpPr>
        <p:spPr>
          <a:xfrm>
            <a:off x="406529" y="894577"/>
            <a:ext cx="980751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5400" b="1" dirty="0">
                <a:solidFill>
                  <a:srgbClr val="1A3A42"/>
                </a:solidFill>
                <a:latin typeface="Terpel-Sans-Display" pitchFamily="50" charset="0"/>
              </a:rPr>
              <a:t>¿Quieres aprender de </a:t>
            </a:r>
          </a:p>
          <a:p>
            <a:r>
              <a:rPr lang="es-MX" sz="5400" b="1" dirty="0">
                <a:solidFill>
                  <a:srgbClr val="1A3A42"/>
                </a:solidFill>
                <a:latin typeface="Terpel-Sans-Display" pitchFamily="50" charset="0"/>
              </a:rPr>
              <a:t>facturación electrónica?</a:t>
            </a:r>
            <a:endParaRPr lang="es-ES" sz="5400" b="1" dirty="0">
              <a:solidFill>
                <a:srgbClr val="1A3A42"/>
              </a:solidFill>
              <a:latin typeface="Terpel-Sans-Display" pitchFamily="50" charset="0"/>
            </a:endParaRPr>
          </a:p>
          <a:p>
            <a:r>
              <a:rPr lang="es-CO" sz="1200" b="1" dirty="0">
                <a:solidFill>
                  <a:schemeClr val="bg1"/>
                </a:solidFill>
                <a:latin typeface="Terpel Sans Black" panose="00000A00000000000000" pitchFamily="50" charset="0"/>
              </a:rPr>
              <a:t> </a:t>
            </a:r>
            <a:endParaRPr lang="es-CO" sz="2692" b="1" dirty="0">
              <a:solidFill>
                <a:schemeClr val="bg1"/>
              </a:solidFill>
              <a:latin typeface="Terpel Sans Black" panose="00000A00000000000000" pitchFamily="50" charset="0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EC686222-D3D3-7E83-67AA-079564B1D1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33" t="75189" r="393" b="15124"/>
          <a:stretch/>
        </p:blipFill>
        <p:spPr>
          <a:xfrm flipV="1">
            <a:off x="305943" y="2734912"/>
            <a:ext cx="8719030" cy="102804"/>
          </a:xfrm>
          <a:prstGeom prst="rect">
            <a:avLst/>
          </a:prstGeom>
        </p:spPr>
      </p:pic>
      <p:sp>
        <p:nvSpPr>
          <p:cNvPr id="19" name="Rectangle 6">
            <a:extLst>
              <a:ext uri="{FF2B5EF4-FFF2-40B4-BE49-F238E27FC236}">
                <a16:creationId xmlns:a16="http://schemas.microsoft.com/office/drawing/2014/main" id="{8F7F8FB8-3902-2BEF-18FA-75819784400F}"/>
              </a:ext>
            </a:extLst>
          </p:cNvPr>
          <p:cNvSpPr>
            <a:spLocks/>
          </p:cNvSpPr>
          <p:nvPr/>
        </p:nvSpPr>
        <p:spPr bwMode="auto">
          <a:xfrm>
            <a:off x="222002" y="2861812"/>
            <a:ext cx="8802398" cy="916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s-CO" altLang="es-CO" sz="2400" dirty="0">
                <a:solidFill>
                  <a:srgbClr val="1A3A42"/>
                </a:solidFill>
                <a:latin typeface="Terpel Sans" panose="00000500000000000000" pitchFamily="2" charset="0"/>
              </a:rPr>
              <a:t>Ahora en Clase T tendrás disponible </a:t>
            </a:r>
            <a:r>
              <a:rPr lang="es-CO" altLang="es-CO" sz="2400" b="1" dirty="0">
                <a:solidFill>
                  <a:srgbClr val="1A3A42"/>
                </a:solidFill>
                <a:latin typeface="Terpel Sans" panose="00000500000000000000" pitchFamily="2" charset="0"/>
              </a:rPr>
              <a:t>(3)</a:t>
            </a:r>
            <a:r>
              <a:rPr lang="es-CO" altLang="es-CO" sz="2400" dirty="0">
                <a:solidFill>
                  <a:srgbClr val="1A3A42"/>
                </a:solidFill>
                <a:latin typeface="Terpel Sans" panose="00000500000000000000" pitchFamily="2" charset="0"/>
              </a:rPr>
              <a:t> capsulas formativas sobre facturación electrónica</a:t>
            </a:r>
            <a:r>
              <a:rPr lang="es-CO" altLang="es-CO" sz="2400" b="1" dirty="0">
                <a:solidFill>
                  <a:srgbClr val="1A3A42"/>
                </a:solidFill>
                <a:latin typeface="Terpel Sans" panose="00000500000000000000" pitchFamily="2" charset="0"/>
              </a:rPr>
              <a:t>.</a:t>
            </a: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B02CE434-5955-54E1-44E4-FA390D443C29}"/>
              </a:ext>
            </a:extLst>
          </p:cNvPr>
          <p:cNvSpPr>
            <a:spLocks/>
          </p:cNvSpPr>
          <p:nvPr/>
        </p:nvSpPr>
        <p:spPr bwMode="auto">
          <a:xfrm>
            <a:off x="814136" y="3836958"/>
            <a:ext cx="5823286" cy="454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MX" b="1" dirty="0">
                <a:solidFill>
                  <a:schemeClr val="bg1"/>
                </a:solidFill>
                <a:latin typeface="Terpel Sans" panose="00000500000000000000" pitchFamily="2" charset="0"/>
              </a:rPr>
              <a:t>Capsula Administrativa 1: </a:t>
            </a:r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6A20B39C-D985-5147-9008-2BF9D58F8874}"/>
              </a:ext>
            </a:extLst>
          </p:cNvPr>
          <p:cNvSpPr>
            <a:spLocks/>
          </p:cNvSpPr>
          <p:nvPr/>
        </p:nvSpPr>
        <p:spPr bwMode="auto">
          <a:xfrm>
            <a:off x="801436" y="4200542"/>
            <a:ext cx="12118844" cy="485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Terpel Sans" panose="00000500000000000000" pitchFamily="2" charset="0"/>
              </a:rPr>
              <a:t>CONFIGURACIÓN Y ACTIVACIÓN DE FACTURA ELECTRÓNICA</a:t>
            </a:r>
            <a:endParaRPr lang="es-MX" sz="2000" dirty="0">
              <a:solidFill>
                <a:schemeClr val="bg1"/>
              </a:solidFill>
              <a:latin typeface="Terpel Sans" panose="00000500000000000000" pitchFamily="2" charset="0"/>
            </a:endParaRPr>
          </a:p>
        </p:txBody>
      </p:sp>
      <p:sp>
        <p:nvSpPr>
          <p:cNvPr id="31" name="Rectangle 6">
            <a:extLst>
              <a:ext uri="{FF2B5EF4-FFF2-40B4-BE49-F238E27FC236}">
                <a16:creationId xmlns:a16="http://schemas.microsoft.com/office/drawing/2014/main" id="{7CA6C960-B34F-4E67-281F-B93960260183}"/>
              </a:ext>
            </a:extLst>
          </p:cNvPr>
          <p:cNvSpPr>
            <a:spLocks/>
          </p:cNvSpPr>
          <p:nvPr/>
        </p:nvSpPr>
        <p:spPr bwMode="auto">
          <a:xfrm>
            <a:off x="751939" y="4641535"/>
            <a:ext cx="5823262" cy="15625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s-MX" b="1" dirty="0">
                <a:solidFill>
                  <a:srgbClr val="1A3A42"/>
                </a:solidFill>
                <a:latin typeface="Terpel Sans" panose="00000500000000000000" pitchFamily="2" charset="0"/>
              </a:rPr>
              <a:t>CONTENIDOS: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1A3A42"/>
                </a:solidFill>
                <a:latin typeface="Terpel Sans" panose="00000500000000000000" pitchFamily="2" charset="0"/>
              </a:rPr>
              <a:t>Requisitos y documentación necesaria para iniciar el proceso de facturación electrónica.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1A3A42"/>
                </a:solidFill>
                <a:latin typeface="Terpel Sans" panose="00000500000000000000" pitchFamily="2" charset="0"/>
              </a:rPr>
              <a:t>Proceso para la activación y recomendaciones para un proceso exitoso.</a:t>
            </a:r>
          </a:p>
        </p:txBody>
      </p:sp>
      <p:pic>
        <p:nvPicPr>
          <p:cNvPr id="24" name="Imagen 2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DC67C49-C7E4-82DF-5559-24C2BA524E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47414">
            <a:off x="236294" y="3768363"/>
            <a:ext cx="1006311" cy="1006311"/>
          </a:xfrm>
          <a:prstGeom prst="rect">
            <a:avLst/>
          </a:prstGeom>
        </p:spPr>
      </p:pic>
      <p:sp>
        <p:nvSpPr>
          <p:cNvPr id="36" name="Rectángulo 35">
            <a:extLst>
              <a:ext uri="{FF2B5EF4-FFF2-40B4-BE49-F238E27FC236}">
                <a16:creationId xmlns:a16="http://schemas.microsoft.com/office/drawing/2014/main" id="{7BF92300-CEA1-9551-C34F-0BF3A0C90BE5}"/>
              </a:ext>
            </a:extLst>
          </p:cNvPr>
          <p:cNvSpPr/>
          <p:nvPr/>
        </p:nvSpPr>
        <p:spPr>
          <a:xfrm rot="18182744">
            <a:off x="8016801" y="3229199"/>
            <a:ext cx="517863" cy="1248751"/>
          </a:xfrm>
          <a:prstGeom prst="rect">
            <a:avLst/>
          </a:prstGeom>
          <a:solidFill>
            <a:srgbClr val="F3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3" name="Rectangle 6">
            <a:extLst>
              <a:ext uri="{FF2B5EF4-FFF2-40B4-BE49-F238E27FC236}">
                <a16:creationId xmlns:a16="http://schemas.microsoft.com/office/drawing/2014/main" id="{DA3D8FAB-FE98-258C-CF30-23BC69843286}"/>
              </a:ext>
            </a:extLst>
          </p:cNvPr>
          <p:cNvSpPr>
            <a:spLocks/>
          </p:cNvSpPr>
          <p:nvPr/>
        </p:nvSpPr>
        <p:spPr bwMode="auto">
          <a:xfrm>
            <a:off x="814136" y="6357423"/>
            <a:ext cx="5823286" cy="454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MX" b="1" dirty="0">
                <a:solidFill>
                  <a:schemeClr val="bg1"/>
                </a:solidFill>
                <a:latin typeface="Terpel Sans" panose="00000500000000000000" pitchFamily="2" charset="0"/>
              </a:rPr>
              <a:t>Capsula Administrativa 2: </a:t>
            </a:r>
          </a:p>
        </p:txBody>
      </p:sp>
      <p:sp>
        <p:nvSpPr>
          <p:cNvPr id="50" name="Rectangle 6">
            <a:extLst>
              <a:ext uri="{FF2B5EF4-FFF2-40B4-BE49-F238E27FC236}">
                <a16:creationId xmlns:a16="http://schemas.microsoft.com/office/drawing/2014/main" id="{6D15760E-79F0-6C75-86FE-C38821A4130B}"/>
              </a:ext>
            </a:extLst>
          </p:cNvPr>
          <p:cNvSpPr>
            <a:spLocks/>
          </p:cNvSpPr>
          <p:nvPr/>
        </p:nvSpPr>
        <p:spPr bwMode="auto">
          <a:xfrm>
            <a:off x="801436" y="6721007"/>
            <a:ext cx="8698552" cy="485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Terpel Sans" panose="00000500000000000000" pitchFamily="2" charset="0"/>
              </a:rPr>
              <a:t>MOVIMIENTOS Y REPORTES</a:t>
            </a:r>
            <a:endParaRPr lang="es-MX" sz="2000" dirty="0">
              <a:solidFill>
                <a:schemeClr val="bg1"/>
              </a:solidFill>
              <a:latin typeface="Terpel Sans" panose="00000500000000000000" pitchFamily="2" charset="0"/>
            </a:endParaRPr>
          </a:p>
        </p:txBody>
      </p:sp>
      <p:sp>
        <p:nvSpPr>
          <p:cNvPr id="53" name="Rectangle 6">
            <a:extLst>
              <a:ext uri="{FF2B5EF4-FFF2-40B4-BE49-F238E27FC236}">
                <a16:creationId xmlns:a16="http://schemas.microsoft.com/office/drawing/2014/main" id="{07A6477D-F802-70EA-F1A1-1C47F7C10BD5}"/>
              </a:ext>
            </a:extLst>
          </p:cNvPr>
          <p:cNvSpPr>
            <a:spLocks/>
          </p:cNvSpPr>
          <p:nvPr/>
        </p:nvSpPr>
        <p:spPr bwMode="auto">
          <a:xfrm>
            <a:off x="801436" y="7364177"/>
            <a:ext cx="5778486" cy="1839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s-MX" b="1" dirty="0">
                <a:solidFill>
                  <a:srgbClr val="1A3A42"/>
                </a:solidFill>
                <a:latin typeface="Terpel Sans" panose="00000500000000000000" pitchFamily="2" charset="0"/>
              </a:rPr>
              <a:t>CONTENIDOS: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1A3A42"/>
                </a:solidFill>
                <a:latin typeface="Terpel Sans" panose="00000500000000000000" pitchFamily="2" charset="0"/>
              </a:rPr>
              <a:t>Como realizar notas crédito a las facturas electrónicas ya generadas con ruta de acceso y recomendaciones.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1A3A42"/>
                </a:solidFill>
                <a:latin typeface="Terpel Sans" panose="00000500000000000000" pitchFamily="2" charset="0"/>
              </a:rPr>
              <a:t>Conocer monitor de facturación, sección del portal web Terpel Pos, que le permitirá al administrador hacer seguimiento a las facturas electrónicas devueltas.</a:t>
            </a:r>
          </a:p>
        </p:txBody>
      </p:sp>
      <p:pic>
        <p:nvPicPr>
          <p:cNvPr id="57" name="Imagen 56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02C434D5-4AC9-8F6C-1094-DDBD572BD1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47414">
            <a:off x="236294" y="6288828"/>
            <a:ext cx="1006311" cy="1006311"/>
          </a:xfrm>
          <a:prstGeom prst="rect">
            <a:avLst/>
          </a:prstGeom>
        </p:spPr>
      </p:pic>
      <p:sp>
        <p:nvSpPr>
          <p:cNvPr id="1044" name="Rectángulo 1043">
            <a:extLst>
              <a:ext uri="{FF2B5EF4-FFF2-40B4-BE49-F238E27FC236}">
                <a16:creationId xmlns:a16="http://schemas.microsoft.com/office/drawing/2014/main" id="{2D64A472-19CC-AD0F-9490-ED99D921AD12}"/>
              </a:ext>
            </a:extLst>
          </p:cNvPr>
          <p:cNvSpPr/>
          <p:nvPr/>
        </p:nvSpPr>
        <p:spPr>
          <a:xfrm>
            <a:off x="-53995" y="13599410"/>
            <a:ext cx="9499989" cy="853322"/>
          </a:xfrm>
          <a:prstGeom prst="rect">
            <a:avLst/>
          </a:prstGeom>
          <a:solidFill>
            <a:srgbClr val="1A3A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49" name="Rectangle 6">
            <a:extLst>
              <a:ext uri="{FF2B5EF4-FFF2-40B4-BE49-F238E27FC236}">
                <a16:creationId xmlns:a16="http://schemas.microsoft.com/office/drawing/2014/main" id="{06B7648C-9DED-C103-B573-D8EF5053A85C}"/>
              </a:ext>
            </a:extLst>
          </p:cNvPr>
          <p:cNvSpPr>
            <a:spLocks/>
          </p:cNvSpPr>
          <p:nvPr/>
        </p:nvSpPr>
        <p:spPr bwMode="auto">
          <a:xfrm>
            <a:off x="228600" y="12084413"/>
            <a:ext cx="8802398" cy="546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s-CO" altLang="es-CO" sz="2400" dirty="0">
              <a:solidFill>
                <a:schemeClr val="bg1"/>
              </a:solidFill>
              <a:latin typeface="Terpel Sans" panose="00000500000000000000" pitchFamily="2" charset="0"/>
            </a:endParaRPr>
          </a:p>
        </p:txBody>
      </p:sp>
      <p:sp>
        <p:nvSpPr>
          <p:cNvPr id="1050" name="Rectangle 6">
            <a:extLst>
              <a:ext uri="{FF2B5EF4-FFF2-40B4-BE49-F238E27FC236}">
                <a16:creationId xmlns:a16="http://schemas.microsoft.com/office/drawing/2014/main" id="{09BDCC8F-737A-8712-133C-95C6208D571F}"/>
              </a:ext>
            </a:extLst>
          </p:cNvPr>
          <p:cNvSpPr>
            <a:spLocks/>
          </p:cNvSpPr>
          <p:nvPr/>
        </p:nvSpPr>
        <p:spPr bwMode="auto">
          <a:xfrm>
            <a:off x="328902" y="11918672"/>
            <a:ext cx="8802398" cy="916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s-CO" altLang="es-CO" sz="2400" b="1" dirty="0">
                <a:solidFill>
                  <a:srgbClr val="1A3A42"/>
                </a:solidFill>
                <a:latin typeface="Terpel Sans" panose="00000500000000000000" pitchFamily="2" charset="0"/>
              </a:rPr>
              <a:t>Para inscribirte a las capsulas  de facturación electrónica completa el formulario:</a:t>
            </a:r>
          </a:p>
        </p:txBody>
      </p:sp>
      <p:sp>
        <p:nvSpPr>
          <p:cNvPr id="1051" name="Rectángulo: esquinas redondeadas 1050">
            <a:extLst>
              <a:ext uri="{FF2B5EF4-FFF2-40B4-BE49-F238E27FC236}">
                <a16:creationId xmlns:a16="http://schemas.microsoft.com/office/drawing/2014/main" id="{DDF931D3-252B-D375-F90B-FD65FB7A383A}"/>
              </a:ext>
            </a:extLst>
          </p:cNvPr>
          <p:cNvSpPr/>
          <p:nvPr/>
        </p:nvSpPr>
        <p:spPr>
          <a:xfrm>
            <a:off x="2932492" y="12882737"/>
            <a:ext cx="3465931" cy="546903"/>
          </a:xfrm>
          <a:prstGeom prst="roundRect">
            <a:avLst>
              <a:gd name="adj" fmla="val 50000"/>
            </a:avLst>
          </a:prstGeom>
          <a:solidFill>
            <a:srgbClr val="1A3A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400" b="1" dirty="0">
                <a:latin typeface="Terpel Sans" panose="00000500000000000000" pitchFamily="2" charset="0"/>
              </a:rPr>
              <a:t>¡Haciendo clic aquí!</a:t>
            </a:r>
          </a:p>
        </p:txBody>
      </p:sp>
      <p:pic>
        <p:nvPicPr>
          <p:cNvPr id="1053" name="Imagen 1052" descr="Logotipo&#10;&#10;Descripción generada automáticamente">
            <a:extLst>
              <a:ext uri="{FF2B5EF4-FFF2-40B4-BE49-F238E27FC236}">
                <a16:creationId xmlns:a16="http://schemas.microsoft.com/office/drawing/2014/main" id="{38E6A21E-5BE6-F0FF-56D7-E3D1C4D547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4334" y="13443742"/>
            <a:ext cx="2160503" cy="1237211"/>
          </a:xfrm>
          <a:prstGeom prst="rect">
            <a:avLst/>
          </a:prstGeom>
        </p:spPr>
      </p:pic>
      <p:sp>
        <p:nvSpPr>
          <p:cNvPr id="1054" name="Rectangle 6">
            <a:extLst>
              <a:ext uri="{FF2B5EF4-FFF2-40B4-BE49-F238E27FC236}">
                <a16:creationId xmlns:a16="http://schemas.microsoft.com/office/drawing/2014/main" id="{F335989C-E2FC-A530-BA2D-B818716E9515}"/>
              </a:ext>
            </a:extLst>
          </p:cNvPr>
          <p:cNvSpPr>
            <a:spLocks/>
          </p:cNvSpPr>
          <p:nvPr/>
        </p:nvSpPr>
        <p:spPr bwMode="auto">
          <a:xfrm>
            <a:off x="5187462" y="13641237"/>
            <a:ext cx="2558516" cy="7315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75855" tIns="87927" rIns="175855" bIns="87927" numCol="1" anchor="ctr" anchorCtr="0" compatLnSpc="1">
            <a:prstTxWarp prst="textNoShape">
              <a:avLst/>
            </a:prstTxWarp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es-CO" altLang="es-CO" sz="3600" b="1" dirty="0">
                <a:solidFill>
                  <a:schemeClr val="bg1"/>
                </a:solidFill>
                <a:latin typeface="Terpel-Sans-ExtraBold-Condensed" pitchFamily="50" charset="0"/>
              </a:rPr>
              <a:t>Escuelas</a:t>
            </a:r>
          </a:p>
        </p:txBody>
      </p:sp>
      <p:sp>
        <p:nvSpPr>
          <p:cNvPr id="11" name="Rectángulo: una sola esquina redondeada 10">
            <a:extLst>
              <a:ext uri="{FF2B5EF4-FFF2-40B4-BE49-F238E27FC236}">
                <a16:creationId xmlns:a16="http://schemas.microsoft.com/office/drawing/2014/main" id="{9708D2B8-0A53-5ED0-DE83-D644881936C4}"/>
              </a:ext>
            </a:extLst>
          </p:cNvPr>
          <p:cNvSpPr/>
          <p:nvPr/>
        </p:nvSpPr>
        <p:spPr>
          <a:xfrm rot="5400000">
            <a:off x="6521198" y="7400091"/>
            <a:ext cx="2275371" cy="1815295"/>
          </a:xfrm>
          <a:prstGeom prst="round1Rect">
            <a:avLst/>
          </a:prstGeom>
          <a:solidFill>
            <a:srgbClr val="638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: una sola esquina redondeada 11">
            <a:extLst>
              <a:ext uri="{FF2B5EF4-FFF2-40B4-BE49-F238E27FC236}">
                <a16:creationId xmlns:a16="http://schemas.microsoft.com/office/drawing/2014/main" id="{A21353CA-6C8A-3B4C-1A42-7C3C4BA9A2E7}"/>
              </a:ext>
            </a:extLst>
          </p:cNvPr>
          <p:cNvSpPr/>
          <p:nvPr/>
        </p:nvSpPr>
        <p:spPr>
          <a:xfrm rot="5400000">
            <a:off x="6899092" y="10301523"/>
            <a:ext cx="1519582" cy="1815295"/>
          </a:xfrm>
          <a:prstGeom prst="round1Rect">
            <a:avLst/>
          </a:prstGeom>
          <a:solidFill>
            <a:srgbClr val="638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: una sola esquina redondeada 9">
            <a:extLst>
              <a:ext uri="{FF2B5EF4-FFF2-40B4-BE49-F238E27FC236}">
                <a16:creationId xmlns:a16="http://schemas.microsoft.com/office/drawing/2014/main" id="{1FC3C21D-D4AD-3095-553B-64B692D8AAE4}"/>
              </a:ext>
            </a:extLst>
          </p:cNvPr>
          <p:cNvSpPr/>
          <p:nvPr/>
        </p:nvSpPr>
        <p:spPr>
          <a:xfrm rot="5400000">
            <a:off x="6892404" y="4526941"/>
            <a:ext cx="1532961" cy="1815295"/>
          </a:xfrm>
          <a:prstGeom prst="round1Rect">
            <a:avLst/>
          </a:prstGeom>
          <a:solidFill>
            <a:srgbClr val="638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9" name="Imagen 118">
            <a:extLst>
              <a:ext uri="{FF2B5EF4-FFF2-40B4-BE49-F238E27FC236}">
                <a16:creationId xmlns:a16="http://schemas.microsoft.com/office/drawing/2014/main" id="{4D1E5BC6-DD31-0E7C-33EF-119EAFE442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2684" y="5100583"/>
            <a:ext cx="676954" cy="67695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33D1F36E-2347-AEB6-5535-AEE29CB6BB00}"/>
              </a:ext>
            </a:extLst>
          </p:cNvPr>
          <p:cNvSpPr txBox="1"/>
          <p:nvPr/>
        </p:nvSpPr>
        <p:spPr>
          <a:xfrm>
            <a:off x="6873905" y="4699753"/>
            <a:ext cx="1595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Terpel Sans" panose="00000500000000000000" pitchFamily="2" charset="0"/>
              </a:rPr>
              <a:t>DURACIÓN:</a:t>
            </a:r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FEE27C8-9E2D-90D3-3B30-2A65CBF0535E}"/>
              </a:ext>
            </a:extLst>
          </p:cNvPr>
          <p:cNvSpPr txBox="1"/>
          <p:nvPr/>
        </p:nvSpPr>
        <p:spPr>
          <a:xfrm>
            <a:off x="6873905" y="5803709"/>
            <a:ext cx="1595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Terpel Sans" panose="00000500000000000000" pitchFamily="2" charset="0"/>
              </a:rPr>
              <a:t>5 minutos</a:t>
            </a:r>
            <a:endParaRPr lang="es-CO" b="1" dirty="0">
              <a:solidFill>
                <a:schemeClr val="bg1"/>
              </a:solidFill>
            </a:endParaRPr>
          </a:p>
        </p:txBody>
      </p:sp>
      <p:pic>
        <p:nvPicPr>
          <p:cNvPr id="21" name="Imagen 118">
            <a:extLst>
              <a:ext uri="{FF2B5EF4-FFF2-40B4-BE49-F238E27FC236}">
                <a16:creationId xmlns:a16="http://schemas.microsoft.com/office/drawing/2014/main" id="{85FF6A28-4D59-E7F0-AD90-CABED45918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2684" y="8020352"/>
            <a:ext cx="676954" cy="676954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11729CA0-1254-9D7F-3FB3-C53526F4380A}"/>
              </a:ext>
            </a:extLst>
          </p:cNvPr>
          <p:cNvSpPr txBox="1"/>
          <p:nvPr/>
        </p:nvSpPr>
        <p:spPr>
          <a:xfrm>
            <a:off x="6873905" y="7619522"/>
            <a:ext cx="1595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Terpel Sans" panose="00000500000000000000" pitchFamily="2" charset="0"/>
              </a:rPr>
              <a:t>DURACIÓN:</a:t>
            </a:r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9A91BA0D-775B-CFBE-FC33-9872CAA4C9D2}"/>
              </a:ext>
            </a:extLst>
          </p:cNvPr>
          <p:cNvSpPr txBox="1"/>
          <p:nvPr/>
        </p:nvSpPr>
        <p:spPr>
          <a:xfrm>
            <a:off x="6873905" y="8723478"/>
            <a:ext cx="1595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Terpel Sans" panose="00000500000000000000" pitchFamily="2" charset="0"/>
              </a:rPr>
              <a:t>3 minutos</a:t>
            </a:r>
            <a:endParaRPr lang="es-CO" b="1" dirty="0">
              <a:solidFill>
                <a:schemeClr val="bg1"/>
              </a:solidFill>
            </a:endParaRPr>
          </a:p>
        </p:txBody>
      </p:sp>
      <p:pic>
        <p:nvPicPr>
          <p:cNvPr id="25" name="Imagen 118">
            <a:extLst>
              <a:ext uri="{FF2B5EF4-FFF2-40B4-BE49-F238E27FC236}">
                <a16:creationId xmlns:a16="http://schemas.microsoft.com/office/drawing/2014/main" id="{B45ACD44-6B1B-4E2E-5364-8249FAAC0E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2684" y="10878876"/>
            <a:ext cx="676954" cy="676954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1E2EAEA9-FB0D-A1AC-5D9F-6FAA2BA2ED8E}"/>
              </a:ext>
            </a:extLst>
          </p:cNvPr>
          <p:cNvSpPr txBox="1"/>
          <p:nvPr/>
        </p:nvSpPr>
        <p:spPr>
          <a:xfrm>
            <a:off x="6873905" y="10478046"/>
            <a:ext cx="1595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Terpel Sans" panose="00000500000000000000" pitchFamily="2" charset="0"/>
              </a:rPr>
              <a:t>DURACIÓN:</a:t>
            </a:r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57CA8CDB-E2E5-8484-F744-978B23587773}"/>
              </a:ext>
            </a:extLst>
          </p:cNvPr>
          <p:cNvSpPr txBox="1"/>
          <p:nvPr/>
        </p:nvSpPr>
        <p:spPr>
          <a:xfrm>
            <a:off x="6873905" y="11582002"/>
            <a:ext cx="1595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Terpel Sans" panose="00000500000000000000" pitchFamily="2" charset="0"/>
              </a:rPr>
              <a:t>5 minutos</a:t>
            </a:r>
            <a:endParaRPr lang="es-CO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365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Tema de 2022">
  <a:themeElements>
    <a:clrScheme name="Office 2013 - Tema de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Tema de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Tema de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C47BB229C6E645B05467544A9DB9AF" ma:contentTypeVersion="12" ma:contentTypeDescription="Create a new document." ma:contentTypeScope="" ma:versionID="33b8237aa3bd47764a0b5e32f2f67f66">
  <xsd:schema xmlns:xsd="http://www.w3.org/2001/XMLSchema" xmlns:xs="http://www.w3.org/2001/XMLSchema" xmlns:p="http://schemas.microsoft.com/office/2006/metadata/properties" xmlns:ns3="7933dd7d-ff0f-4292-ac05-51e28f3527e9" xmlns:ns4="9f8a4909-7727-46d7-821c-5855bcd372fe" targetNamespace="http://schemas.microsoft.com/office/2006/metadata/properties" ma:root="true" ma:fieldsID="e2e5cc6156700e537f02d8660be51f56" ns3:_="" ns4:_="">
    <xsd:import namespace="7933dd7d-ff0f-4292-ac05-51e28f3527e9"/>
    <xsd:import namespace="9f8a4909-7727-46d7-821c-5855bcd372f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33dd7d-ff0f-4292-ac05-51e28f3527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8a4909-7727-46d7-821c-5855bcd372fe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B2CC4D-AEB5-4E36-BAFE-697C71E4E8C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F7FF3F-A20E-4510-B86F-8144EF054CF2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elements/1.1/"/>
    <ds:schemaRef ds:uri="9f8a4909-7727-46d7-821c-5855bcd372fe"/>
    <ds:schemaRef ds:uri="7933dd7d-ff0f-4292-ac05-51e28f3527e9"/>
  </ds:schemaRefs>
</ds:datastoreItem>
</file>

<file path=customXml/itemProps3.xml><?xml version="1.0" encoding="utf-8"?>
<ds:datastoreItem xmlns:ds="http://schemas.openxmlformats.org/officeDocument/2006/customXml" ds:itemID="{9135CD60-BD3B-4FA2-A4AA-C2AD44189B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933dd7d-ff0f-4292-ac05-51e28f3527e9"/>
    <ds:schemaRef ds:uri="9f8a4909-7727-46d7-821c-5855bcd372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a56fe731-e20c-447a-8254-e1696c7cb009}" enabled="0" method="" siteId="{a56fe731-e20c-447a-8254-e1696c7cb009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49935</TotalTime>
  <Words>167</Words>
  <Application>Microsoft Office PowerPoint</Application>
  <PresentationFormat>Personalizado</PresentationFormat>
  <Paragraphs>29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9" baseType="lpstr">
      <vt:lpstr>Arial</vt:lpstr>
      <vt:lpstr>Calibri</vt:lpstr>
      <vt:lpstr>Calibri Light</vt:lpstr>
      <vt:lpstr>Terpel Sans</vt:lpstr>
      <vt:lpstr>Terpel Sans Black</vt:lpstr>
      <vt:lpstr>Terpel-Sans-Display</vt:lpstr>
      <vt:lpstr>Terpel-Sans-ExtraBold-Condensed</vt:lpstr>
      <vt:lpstr>Office 2013 - Tema de 2022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Catalina Higuera</dc:creator>
  <cp:keywords/>
  <dc:description/>
  <cp:lastModifiedBy>Santiago Puentes Garcia</cp:lastModifiedBy>
  <cp:revision>279</cp:revision>
  <dcterms:created xsi:type="dcterms:W3CDTF">2020-03-26T13:40:34Z</dcterms:created>
  <dcterms:modified xsi:type="dcterms:W3CDTF">2025-03-20T20:40:28Z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0x0101001EC47BB229C6E645B05467544A9DB9AF</vt:lpwstr>
  </property>
</Properties>
</file>